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753600" cy="7315200"/>
  <p:notesSz cx="6858000" cy="9144000"/>
  <p:embeddedFontLst>
    <p:embeddedFont>
      <p:font typeface="Montserrat Bold" charset="1" panose="00000800000000000000"/>
      <p:regular r:id="rId18"/>
    </p:embeddedFont>
    <p:embeddedFont>
      <p:font typeface="Montserrat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1520" y="2272453"/>
            <a:ext cx="8290560" cy="1568828"/>
            <a:chOff x="0" y="0"/>
            <a:chExt cx="11054080" cy="20917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054080" cy="2091770"/>
            </a:xfrm>
            <a:custGeom>
              <a:avLst/>
              <a:gdLst/>
              <a:ahLst/>
              <a:cxnLst/>
              <a:rect r="r" b="b" t="t" l="l"/>
              <a:pathLst>
                <a:path h="2091770" w="11054080">
                  <a:moveTo>
                    <a:pt x="0" y="0"/>
                  </a:moveTo>
                  <a:lnTo>
                    <a:pt x="11054080" y="0"/>
                  </a:lnTo>
                  <a:lnTo>
                    <a:pt x="11054080" y="2091770"/>
                  </a:lnTo>
                  <a:lnTo>
                    <a:pt x="0" y="209177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11054080" cy="20822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391"/>
                </a:lnSpc>
              </a:pPr>
              <a:r>
                <a:rPr lang="en-US" sz="4493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Navigating the World of Blockchain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54480" y="4124325"/>
            <a:ext cx="6644640" cy="38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0"/>
              </a:lnSpc>
              <a:spcBef>
                <a:spcPct val="0"/>
              </a:spcBef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EV Network - Next-Generation Digital Asset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18733" y="402834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Our Mission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45625" y="1791558"/>
            <a:ext cx="7462351" cy="3665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804" indent="-138402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In today's digital economy, trust, security, and sustainability are paramount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EV Networks here to revolutionize blockchain with a secure, scalable, and eco-friendly ecosystem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Creating sustainable and transparent blockchain network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Focus on clean energy and community engagement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Visual: Abstract blockchain network illustration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960" y="392641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EV Coin Overview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11146" y="1791558"/>
            <a:ext cx="7801048" cy="3665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Next-generation digital asset designed to revolutionize the digital economy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Secure, decentralized, and scalable financial ecosystem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Unlike traditional cryptocurrency mining, EV Network does not perform mining on users' mobile devices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Interactive, simulated experience with server-based processing</a:t>
            </a:r>
          </a:p>
          <a:p>
            <a:pPr algn="l" marL="276804" indent="-138402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No battery drain, no hardware usage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Key Features of EV Coin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3959" y="1560340"/>
            <a:ext cx="8113832" cy="4894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804" indent="-138402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Server-Based Mining System: No mobile mining, no battery usage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Policy-Compliant: Fully aligned with platform rules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Scalable &amp; Secure: Handles growing user base and transaction load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Community-Driven: Built for engagement and</a:t>
            </a: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 transparency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Staking &amp; Rewards: Users benefit from holding and activity incentives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EV &amp; Clean Energy Integration: Future use in EV payments and eco-incentives</a:t>
            </a:r>
          </a:p>
          <a:p>
            <a:pPr algn="l" marL="276894" indent="-138447" lvl="1">
              <a:lnSpc>
                <a:spcPts val="3270"/>
              </a:lnSpc>
              <a:spcBef>
                <a:spcPct val="0"/>
              </a:spcBef>
              <a:buFont typeface="Arial"/>
              <a:buChar char="•"/>
            </a:pPr>
            <a:r>
              <a:rPr lang="en-US" sz="2151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Visual: Icon grid with each feature represented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EV Coin Tokenomics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65524" y="1733019"/>
            <a:ext cx="8588076" cy="2843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4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Total Supply: 10 Billion EV Coins</a:t>
            </a:r>
          </a:p>
          <a:p>
            <a:pPr algn="l" marL="276659" indent="-138330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Distribution Breakdown:</a:t>
            </a:r>
          </a:p>
          <a:p>
            <a:pPr algn="l" marL="276659" indent="-138330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Team &amp; Development: 40%</a:t>
            </a:r>
          </a:p>
          <a:p>
            <a:pPr algn="l" marL="276659" indent="-138330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Mining Allocation: 30%</a:t>
            </a:r>
          </a:p>
          <a:p>
            <a:pPr algn="l" marL="276659" indent="-138330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Liquidity &amp; Exchanges: 18%</a:t>
            </a:r>
          </a:p>
          <a:p>
            <a:pPr algn="l" marL="276659" indent="-138330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Presale Allocation: 10%</a:t>
            </a:r>
          </a:p>
          <a:p>
            <a:pPr algn="l" marL="276569" indent="-138284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Staking &amp; Rewards: 2%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Project Roadmap 2025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08779" y="1560340"/>
            <a:ext cx="8113301" cy="407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2025 Q2 – Phase 1: Development &amp; Mining Launch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Launch first phase of EV Network</a:t>
            </a: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 mining application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Provide user-friendly mining interface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Ensure security and transparency in mining operations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Build foundational user base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2025 Q3 – Phase 2: Community Expansion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Expand user base through marketing and partnerships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Implement referral programs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Strengthen community engagement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Optimize mining rewards and protocols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654654"/>
            <a:chOff x="0" y="0"/>
            <a:chExt cx="11704320" cy="22062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2206206"/>
            </a:xfrm>
            <a:custGeom>
              <a:avLst/>
              <a:gdLst/>
              <a:ahLst/>
              <a:cxnLst/>
              <a:rect r="r" b="b" t="t" l="l"/>
              <a:pathLst>
                <a:path h="2206206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2206206"/>
                  </a:lnTo>
                  <a:lnTo>
                    <a:pt x="0" y="22062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220620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Project Roadmap 2025-2026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31520" y="2156867"/>
            <a:ext cx="8595360" cy="407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2025 Q4 – Phase 3: KYC Implementation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Introduce Know Your Customer (KYC) procedures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Ensure compliance with regulatory standards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Enable verified users to participate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Enhanced security protocols</a:t>
            </a:r>
          </a:p>
          <a:p>
            <a:pPr algn="l">
              <a:lnSpc>
                <a:spcPts val="3267"/>
              </a:lnSpc>
              <a:spcBef>
                <a:spcPct val="0"/>
              </a:spcBef>
            </a:pP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2026 Q2 – Phase 4: Presale &amp; Liquidity Pool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Initiate presale event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Establish liquidity pool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Begin integration with exchanges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Project Roadmap 2026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79120" y="1685925"/>
            <a:ext cx="8595360" cy="407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2026 Q3/Q4 – Phase 5: Coin Distribution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Distribute EV Coin based on market conditions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Implement staking mechanisms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Strengthen security protocols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Ensure seamless transfer process</a:t>
            </a:r>
          </a:p>
          <a:p>
            <a:pPr algn="l">
              <a:lnSpc>
                <a:spcPts val="3267"/>
              </a:lnSpc>
              <a:spcBef>
                <a:spcPct val="0"/>
              </a:spcBef>
            </a:pP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2026 Q4 – Phase 6: Exchange Listings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List EV Network</a:t>
            </a: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 on 10 prominent exchanges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Increase liquidity and market presence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Ensure continuous ecosystem growth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654654"/>
            <a:chOff x="0" y="0"/>
            <a:chExt cx="11704320" cy="22062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2206206"/>
            </a:xfrm>
            <a:custGeom>
              <a:avLst/>
              <a:gdLst/>
              <a:ahLst/>
              <a:cxnLst/>
              <a:rect r="r" b="b" t="t" l="l"/>
              <a:pathLst>
                <a:path h="2206206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2206206"/>
                  </a:lnTo>
                  <a:lnTo>
                    <a:pt x="0" y="22062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220620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Secure &amp; Scalable Technology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71572" y="2455130"/>
            <a:ext cx="8595360" cy="2846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Server-Based Infrastructure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Mining calculations on secure servers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No device resource consumption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Scalable architecture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Advanced Security Protocols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Multi-layer encryption and audits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Eco-Friendly Approach: Minimal energy use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654654"/>
            <a:chOff x="0" y="0"/>
            <a:chExt cx="11704320" cy="22062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2206206"/>
            </a:xfrm>
            <a:custGeom>
              <a:avLst/>
              <a:gdLst/>
              <a:ahLst/>
              <a:cxnLst/>
              <a:rect r="r" b="b" t="t" l="l"/>
              <a:pathLst>
                <a:path h="2206206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2206206"/>
                  </a:lnTo>
                  <a:lnTo>
                    <a:pt x="0" y="22062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220620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Building a Strong Community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31520" y="2596413"/>
            <a:ext cx="8595360" cy="1617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User-Centric Design: Intuitive app, gamified experience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Referral Programs: Growth incentives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Social Media Presence: Active engagement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Forums &amp; Support: Community spaces, 24/7 support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7680" y="292947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Future of EV Network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31520" y="2517922"/>
            <a:ext cx="8595360" cy="2027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Electric Vehicle Integration: Payments for charging, partnerships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NFT Market Space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DeFi Ecosystem: Yield farming, cross-chain compatibility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Global Adoption: Exchange listings, merchant acceptance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9120" y="842379"/>
            <a:ext cx="8778240" cy="1219200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5632"/>
                </a:lnSpc>
                <a:spcBef>
                  <a:spcPct val="0"/>
                </a:spcBef>
              </a:pPr>
              <a:r>
                <a:rPr lang="en-US" b="true" sz="4693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Join the EV Coin Revolution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70560" y="2692554"/>
            <a:ext cx="7041252" cy="2027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Download the App: Android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Start Mining: No technical expertise, real-time rewards</a:t>
            </a:r>
          </a:p>
          <a:p>
            <a:pPr algn="l" marL="276569" indent="-138285" lvl="1">
              <a:lnSpc>
                <a:spcPts val="3267"/>
              </a:lnSpc>
              <a:spcBef>
                <a:spcPct val="0"/>
              </a:spcBef>
              <a:buFont typeface="Arial"/>
              <a:buChar char="•"/>
            </a:pPr>
            <a:r>
              <a:rPr lang="en-US" sz="2149" strike="noStrike" u="none">
                <a:solidFill>
                  <a:srgbClr val="00C4B4"/>
                </a:solidFill>
                <a:latin typeface="Montserrat"/>
                <a:ea typeface="Montserrat"/>
                <a:cs typeface="Montserrat"/>
                <a:sym typeface="Montserrat"/>
              </a:rPr>
              <a:t>Join Our Community: Social media, discussions, updates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DAGs8mNze48</dc:identifier>
  <dcterms:modified xsi:type="dcterms:W3CDTF">2011-08-01T06:04:30Z</dcterms:modified>
  <cp:revision>1</cp:revision>
  <dc:title>EV_Network</dc:title>
</cp:coreProperties>
</file>